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43" r:id="rId20"/>
    <p:sldId id="328" r:id="rId21"/>
    <p:sldId id="329" r:id="rId22"/>
    <p:sldId id="330" r:id="rId23"/>
    <p:sldId id="331" r:id="rId24"/>
    <p:sldId id="332" r:id="rId25"/>
    <p:sldId id="326" r:id="rId26"/>
    <p:sldId id="325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27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760755" y="3322982"/>
            <a:ext cx="4208809" cy="111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PRÁTICAS DE REDES REFERENTE A UC1 </a:t>
            </a:r>
            <a:endParaRPr lang="pt-BR" sz="3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Configurando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IP com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Estático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0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91824" y="599941"/>
            <a:ext cx="8846076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Iniciar/Painel de Controle\Central de Rede e Compartilhamento</a:t>
            </a:r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963" y="1336432"/>
            <a:ext cx="11268221" cy="52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35770" y="410146"/>
            <a:ext cx="4720459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Alterar a configuração do Adaptador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54" y="1181686"/>
            <a:ext cx="1152144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22363" y="378797"/>
            <a:ext cx="920027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Click da direito no adaptador que se quer configurar, Propriedades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51" y="1069145"/>
            <a:ext cx="11619914" cy="5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05852" y="312149"/>
            <a:ext cx="5323765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Marcar o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Protocólo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TCPIP/V4/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Proridades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15" y="1012874"/>
            <a:ext cx="11619914" cy="56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0671" y="116996"/>
            <a:ext cx="107195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Marcar a Caixa usar o seguinte endereço IP e Mascara de Rede,  IP Estático (manual)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17" y="801858"/>
            <a:ext cx="11605847" cy="5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7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6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1CE04FD-9067-4D7D-8394-39EAB15E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-411163"/>
            <a:ext cx="13335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E521C2F-3334-48B7-B564-1610788C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49775"/>
            <a:ext cx="11929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07BD20-67BB-451C-B4B4-3EB322B1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C76E2E-6D47-497F-B692-C00756E0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Topologic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lógica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41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Arquivos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na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Windows 7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01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49775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1. Crie uma pasta na área de trabalho;</a:t>
            </a:r>
            <a:br>
              <a:rPr lang="pt-BR" sz="2400" dirty="0"/>
            </a:br>
            <a:r>
              <a:rPr lang="pt-BR" sz="2400" dirty="0"/>
              <a:t>2. Clique no botão direito do mouse sobre a pasta e após </a:t>
            </a:r>
            <a:r>
              <a:rPr lang="pt-BR" sz="2400" dirty="0" err="1"/>
              <a:t>selecine</a:t>
            </a:r>
            <a:r>
              <a:rPr lang="pt-BR" sz="2400" dirty="0"/>
              <a:t> a opção "Propriedades";</a:t>
            </a:r>
            <a:br>
              <a:rPr lang="pt-BR" sz="2400" dirty="0"/>
            </a:br>
            <a:r>
              <a:rPr lang="pt-BR" sz="2400" dirty="0"/>
              <a:t>3. Onde está escrito "Compartilhamento", clique em "Compartilhamento avançado";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B515B0-1C72-4B1C-85F1-140167B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77109"/>
            <a:ext cx="11479237" cy="49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7145" y="140677"/>
            <a:ext cx="11577710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4. Agora marque a opção "Compartilhar a pasta", a seguir clique em "Permissões";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68EE9-3592-4285-91A9-ACA27F27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787791"/>
            <a:ext cx="11197883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5. Neste momento remova o usuário "Todos". Esta opção é necessária pois evita que pessoas invadam sua rede. Após, clique em "Adicionar";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0CB598-3E01-41B5-914F-14619F80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083212"/>
            <a:ext cx="11437034" cy="53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6. Agora é necessário você digitar o nome do usuário que poderá acessar a pasta através da rede e após, clique no botão "OK".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0D3084-268A-4337-8855-7DDACED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3" y="963647"/>
            <a:ext cx="11352626" cy="54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7. Marque a caixa "Controle total". Com esta opção você terá todo o controle de sua pasta pela rede, podendo inclusive, adicionar ou excluir arquivos dela;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2D09A-0734-4121-8765-64F5229D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963646"/>
            <a:ext cx="11493304" cy="5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3219" y="98474"/>
            <a:ext cx="11577710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/>
              <a:t> 7. Marque a caixa "Controle total". Com esta opção você terá todo o controle de sua pasta pela rede, podendo inclusive, adicionar ou excluir arquivos dela;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2D09A-0734-4121-8765-64F5229D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1" y="963647"/>
            <a:ext cx="11493304" cy="464181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B31B48-B1CC-4665-91E7-0DDDC68C14A6}"/>
              </a:ext>
            </a:extLst>
          </p:cNvPr>
          <p:cNvSpPr/>
          <p:nvPr/>
        </p:nvSpPr>
        <p:spPr>
          <a:xfrm>
            <a:off x="361071" y="5605464"/>
            <a:ext cx="11469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8. Por fim, confirme todas as caixas e está pronto. Você já possui seus computadores interligados em rede, prontos para compartilhar arquivos no </a:t>
            </a:r>
            <a:r>
              <a:rPr lang="pt-BR" sz="2400" dirty="0" err="1"/>
              <a:t>Windons</a:t>
            </a:r>
            <a:r>
              <a:rPr lang="pt-BR" sz="2400" dirty="0"/>
              <a:t> 7.</a:t>
            </a:r>
          </a:p>
        </p:txBody>
      </p:sp>
    </p:spTree>
    <p:extLst>
      <p:ext uri="{BB962C8B-B14F-4D97-AF65-F5344CB8AC3E}">
        <p14:creationId xmlns:p14="http://schemas.microsoft.com/office/powerpoint/2010/main" val="17584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10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9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Iniciar 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barra de pesquisa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digitar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Painel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Controle depois clicar neste\Central de Rede e Compartilhamento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576A2-1D72-467A-8F95-871E289E0E7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625" y="1057152"/>
            <a:ext cx="11704319" cy="541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02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43840" y="0"/>
            <a:ext cx="11704319" cy="17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Anote o tipo de rede que está usando (Privada ou Pública) e, em seguida, clique na opção “Alterar configurações de compartilhamento avançadas” no menu lateral da janela de   configuração de rede.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FFA9CE-9C5B-4D4B-A228-2EA34DA9B7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39" y="1486534"/>
            <a:ext cx="11704319" cy="49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11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uario\Pictures\classe rede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23" y="4136065"/>
            <a:ext cx="11717079" cy="2583712"/>
          </a:xfrm>
          <a:prstGeom prst="rect">
            <a:avLst/>
          </a:prstGeom>
          <a:noFill/>
        </p:spPr>
      </p:pic>
      <p:pic>
        <p:nvPicPr>
          <p:cNvPr id="19459" name="Picture 3" descr="C:\Users\usuario\Pictures\classe red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856" y="170119"/>
            <a:ext cx="11706446" cy="36576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Clique no perfil “Particular” se sua rede for privada ou “Convidado ou Público” se ela for pública e habilite as opções: “Ativar descoberta de rede” e “Ativar compartilhamento de arquivo e impressora.”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F904B5-5CE1-4E6C-B722-5085F7E4CBE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286" y="1452324"/>
            <a:ext cx="11774657" cy="500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4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2541" y="191978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Na seção “Todas as Redes” você pode ativar ou desativar a “proteção por senha”. </a:t>
            </a:r>
          </a:p>
          <a:p>
            <a:r>
              <a:rPr lang="pt-BR" sz="2400" dirty="0"/>
              <a:t> Por fim, clique no botão “Salvar Alterações” e repita os passos nos outros computadores da rede.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B8699-6EF7-45CC-8964-D0AF9FD8630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286" y="1392308"/>
            <a:ext cx="11774658" cy="512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3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Compartilhando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Arquivos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na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Rede Local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76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Para começar clique com o botão direito na pasta do computador que deseja compartilhar      na rede local com outros usuários e depois selecione a opção “Conceder acesso a &gt; Pessoas específicas…”.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5F2D47-306E-432B-B419-2A11E5331B8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974" y="1386954"/>
            <a:ext cx="11648049" cy="515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00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8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Selecione a opção “Todos” ou selecione um usuário específico com quem deseja compartilhar   os arquivos, ajuste o nível de permissão conforme seus necessidades e clique no botão “Compartilhar”.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4B62AF-FABF-4A67-89D1-56438236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386954"/>
            <a:ext cx="11619914" cy="50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6" y="126609"/>
            <a:ext cx="1192940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/>
              <a:t>Pronto, agora basta você abrir o “Explorador de Arquivos” em outro computador da rede, clicar na opção “Rede” na barra lateral e você irá ver os computadores da rede local com compartilhamento.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72E131-66B6-400A-A857-DA0ED6AC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3" y="1386955"/>
            <a:ext cx="11765276" cy="51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1296" y="126609"/>
            <a:ext cx="1192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Clique no nome do computador e você deverá ver a pasta compartilhada na rede local. Clique nela para ver os arquivos compartilhados. Você pode copiar arquivos da pasta ou colar arquivos na pasta.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D23800-F8D7-40EF-897A-1F1C53AF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" y="1463041"/>
            <a:ext cx="11779345" cy="49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39106" y="2130328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Mapeando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e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checando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computdores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conectados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a Rede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10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FCFF2F-6B9F-411D-B6D1-89477094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33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7059C1-7F5C-447E-9C00-F9C754A0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775"/>
            <a:ext cx="12192000" cy="30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EDD80C-54BE-49C4-9C25-00B6A96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636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0422D75-2929-494C-B3E1-D0953359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687"/>
            <a:ext cx="12284765" cy="39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90847" y="2664901"/>
            <a:ext cx="8713787" cy="230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Configurando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Nome e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Grupo</a:t>
            </a:r>
            <a:r>
              <a:rPr lang="en-US" sz="44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4400" b="1" kern="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Trabalho</a:t>
            </a:r>
            <a:endParaRPr lang="en-US" sz="44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98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D36601-B7C5-4EB0-ABA7-B05DB776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33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E93AA3-4788-44C3-98CE-33E4319F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33775"/>
            <a:ext cx="12191999" cy="31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EC7E95-836F-4FAB-8ACA-2D66E531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FAF844F-F8FF-431C-B8B9-3B1DDC36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C3A907-4746-48C3-ABC3-FA215C70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8CEC18-A0DA-42CE-92F8-8D07A212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772529" y="150615"/>
            <a:ext cx="974890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Iniciar/Painel de Controle/Sistema/Configurações Avançadas do Sistema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490" y="829994"/>
            <a:ext cx="11577710" cy="57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526533" y="243955"/>
            <a:ext cx="297812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do Computador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83" y="900332"/>
            <a:ext cx="11648049" cy="57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95980" y="203183"/>
            <a:ext cx="5974777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Alterar para nome: estacao1 Grupo: traine, OK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51" y="801858"/>
            <a:ext cx="11633981" cy="59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31247" y="147152"/>
            <a:ext cx="766184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OK, na tela bem vindo ao grupo de trabalho traine</a:t>
            </a:r>
          </a:p>
        </p:txBody>
      </p:sp>
      <p:pic>
        <p:nvPicPr>
          <p:cNvPr id="3" name="Imagem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83" y="731521"/>
            <a:ext cx="11662117" cy="59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49305" y="165926"/>
            <a:ext cx="8792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OK, para reiniciar o Windows e salvar as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configuracões</a:t>
            </a:r>
            <a:endParaRPr lang="pt-BR" sz="2400" dirty="0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18" y="787791"/>
            <a:ext cx="11591779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661</Words>
  <Application>Microsoft Office PowerPoint</Application>
  <PresentationFormat>Widescreen</PresentationFormat>
  <Paragraphs>42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51</cp:revision>
  <dcterms:created xsi:type="dcterms:W3CDTF">2021-01-29T11:30:57Z</dcterms:created>
  <dcterms:modified xsi:type="dcterms:W3CDTF">2021-12-23T17:45:16Z</dcterms:modified>
</cp:coreProperties>
</file>